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E7DF-E370-4C03-B627-935A4579C873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8D69-D12B-4590-985C-61AC31841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1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E7DF-E370-4C03-B627-935A4579C873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8D69-D12B-4590-985C-61AC31841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6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E7DF-E370-4C03-B627-935A4579C873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8D69-D12B-4590-985C-61AC31841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70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E7DF-E370-4C03-B627-935A4579C873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8D69-D12B-4590-985C-61AC31841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2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E7DF-E370-4C03-B627-935A4579C873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8D69-D12B-4590-985C-61AC31841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44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E7DF-E370-4C03-B627-935A4579C873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8D69-D12B-4590-985C-61AC31841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1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E7DF-E370-4C03-B627-935A4579C873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8D69-D12B-4590-985C-61AC31841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4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E7DF-E370-4C03-B627-935A4579C873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8D69-D12B-4590-985C-61AC31841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1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E7DF-E370-4C03-B627-935A4579C873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8D69-D12B-4590-985C-61AC31841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1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E7DF-E370-4C03-B627-935A4579C873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8D69-D12B-4590-985C-61AC31841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21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E7DF-E370-4C03-B627-935A4579C873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8D69-D12B-4590-985C-61AC31841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8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DE7DF-E370-4C03-B627-935A4579C873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D8D69-D12B-4590-985C-61AC31841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7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2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8499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0404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819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3267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78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3537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8"/>
            <a:ext cx="12192157" cy="6858088"/>
          </a:xfrm>
        </p:spPr>
      </p:pic>
    </p:spTree>
    <p:extLst>
      <p:ext uri="{BB962C8B-B14F-4D97-AF65-F5344CB8AC3E}">
        <p14:creationId xmlns:p14="http://schemas.microsoft.com/office/powerpoint/2010/main" val="100093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02552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79516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47979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037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128754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7326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80188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" y="734"/>
            <a:ext cx="12181909" cy="6852324"/>
          </a:xfrm>
        </p:spPr>
      </p:pic>
    </p:spTree>
    <p:extLst>
      <p:ext uri="{BB962C8B-B14F-4D97-AF65-F5344CB8AC3E}">
        <p14:creationId xmlns:p14="http://schemas.microsoft.com/office/powerpoint/2010/main" val="403166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8317"/>
            <a:ext cx="12188324" cy="6855932"/>
          </a:xfrm>
        </p:spPr>
      </p:pic>
    </p:spTree>
    <p:extLst>
      <p:ext uri="{BB962C8B-B14F-4D97-AF65-F5344CB8AC3E}">
        <p14:creationId xmlns:p14="http://schemas.microsoft.com/office/powerpoint/2010/main" val="319491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2863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" y="734"/>
            <a:ext cx="12190694" cy="6857266"/>
          </a:xfrm>
        </p:spPr>
      </p:pic>
    </p:spTree>
    <p:extLst>
      <p:ext uri="{BB962C8B-B14F-4D97-AF65-F5344CB8AC3E}">
        <p14:creationId xmlns:p14="http://schemas.microsoft.com/office/powerpoint/2010/main" val="419203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78" y="270234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986701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16459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2023-09-14T10:10:51Z</dcterms:created>
  <dcterms:modified xsi:type="dcterms:W3CDTF">2023-09-14T11:15:16Z</dcterms:modified>
</cp:coreProperties>
</file>